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651BA8-FB98-3641-A518-93FB37CB8E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FAF781F-8183-1046-BFD5-FE05FB68FD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0DDBC7-8D80-BE4A-BBBD-2967FC7FE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4766-34D5-6048-A664-0B1012E2864B}" type="datetimeFigureOut">
              <a:t>03-06-19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0BD66D-BFBA-134D-B6C0-2E6F860D8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6056A3-88E5-9643-BFF9-C4E94E6F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D9E3-DA8A-CB41-A1D6-04EC0F89D0B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1497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C90530-D599-714E-9A09-B87D88C3F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56FE883-18D0-FA43-BD9F-68FB99EAB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3B8F279-D3E8-6544-936D-E917406C4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4766-34D5-6048-A664-0B1012E2864B}" type="datetimeFigureOut">
              <a:t>03-06-19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C9166C0-C450-1848-BFD2-51C66BC0B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C82D1A9-5E1E-794A-A8E6-642EF4677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D9E3-DA8A-CB41-A1D6-04EC0F89D0B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406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895FEBD-6E74-8940-B81D-229444F79D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8D692FE-AC6B-E542-97D2-DDBFA7C56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2B94A7-3D80-824A-9959-56B3E74A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4766-34D5-6048-A664-0B1012E2864B}" type="datetimeFigureOut">
              <a:t>03-06-19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8B19BBF-A5A8-4344-BE66-39E58E4E4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797E00-4AE4-9649-90E3-3FF311DBF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D9E3-DA8A-CB41-A1D6-04EC0F89D0B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164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A024EB-DA85-CF43-849E-204CD0091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E96C56-B49D-2C4E-96C0-C02601E0C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8F2F0F-0AB4-CF4E-A6EB-603D82438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4766-34D5-6048-A664-0B1012E2864B}" type="datetimeFigureOut">
              <a:t>03-06-19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B499A8C-3E49-BD4C-9D18-1FF675D15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9C8297-8F98-F647-96E0-E72ECD154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D9E3-DA8A-CB41-A1D6-04EC0F89D0B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394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8D3957-8412-F846-B9A5-DBE8B95CB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C57F114-858F-4E48-8A95-ABB4BBFA5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5FA7423-9896-1B49-B5D3-C79C59B32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4766-34D5-6048-A664-0B1012E2864B}" type="datetimeFigureOut">
              <a:t>03-06-19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973005B-BDFE-504A-83D4-E4F767057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472F06-03AC-6142-BCC1-1EA2EF304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D9E3-DA8A-CB41-A1D6-04EC0F89D0B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280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5217BC-F293-024A-AAAB-895DC1CF9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DA006E-5846-6543-B615-CE3AEDDDE3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11946A6-4844-1E4C-9D6A-1C7E9FA64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2ADEFBA-73AB-9E47-A45F-237E7F47D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4766-34D5-6048-A664-0B1012E2864B}" type="datetimeFigureOut">
              <a:t>03-06-19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9A62C8E-F6FB-4B46-96E0-57DB64329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64C4BD4-1313-A145-B087-471831558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D9E3-DA8A-CB41-A1D6-04EC0F89D0B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411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CAD3E4-522A-A14C-B79A-BE420E91A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2D77440-D510-F54E-B04A-51EBB3558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273B4EA-35EE-4F42-9946-A3FFCFCD4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0914154-7EE9-7C4E-9C4A-D9F3D8D8BC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DD66509-B7BC-D14D-AF54-2C48076EA2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27422BA-1496-8447-825A-07E65523D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4766-34D5-6048-A664-0B1012E2864B}" type="datetimeFigureOut">
              <a:t>03-06-19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E0B94E7-5505-BC42-807E-AEE35C6DB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AFA82FD-D42E-F845-A42A-E104F662E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D9E3-DA8A-CB41-A1D6-04EC0F89D0B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202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5BE631-D93D-F340-8C40-5CE3C9D63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3713A1E-E595-D043-A1AF-7C79E5419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4766-34D5-6048-A664-0B1012E2864B}" type="datetimeFigureOut">
              <a:t>03-06-19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2F2F4BD-7D18-EF47-890D-898AB4107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A872A80-220A-9241-9397-3F0ADE892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D9E3-DA8A-CB41-A1D6-04EC0F89D0B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642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BD47EA7-44F1-A54B-9DAE-B762BA51E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4766-34D5-6048-A664-0B1012E2864B}" type="datetimeFigureOut">
              <a:t>03-06-19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23FF92A-9624-8044-B5B6-30B648419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00933DC-C2B6-9645-B284-C38374E12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D9E3-DA8A-CB41-A1D6-04EC0F89D0B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242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9424B6-1F3F-8E4C-BFE2-00D3504E7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C65AA2-CDFB-3846-9525-90F3B59FD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75EB481-2E55-4847-BD4C-B7327C6BD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2420BCB-0D07-594C-9D9A-558898886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4766-34D5-6048-A664-0B1012E2864B}" type="datetimeFigureOut">
              <a:t>03-06-19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A16B6F7-2B5E-5242-860F-D39E48CFC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D56344F-6E96-2D4B-B65D-986388169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D9E3-DA8A-CB41-A1D6-04EC0F89D0B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898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FECFE1-128F-1746-8E81-2DE325A1C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685FA94-58AB-FA4D-AA99-F11DBB1649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F14682A-0038-EB49-A46C-A77DFE106F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46BA4DD-C758-AE47-9711-1AD159753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4766-34D5-6048-A664-0B1012E2864B}" type="datetimeFigureOut">
              <a:t>03-06-19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62B195-D7D6-BB45-AFE4-8680D98F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64D5A11-63AA-F244-9311-9A83258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D9E3-DA8A-CB41-A1D6-04EC0F89D0B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516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290DA2F-015A-9E41-BE04-017609183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CA9BF9C-68DC-4341-BBC0-0CF2B0E0A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3815A7-1445-8E46-8A41-59B2C4B127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A4766-34D5-6048-A664-0B1012E2864B}" type="datetimeFigureOut">
              <a:t>03-06-19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306FA11-047B-4A43-A053-6E56CAC877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738FFB-331E-DE46-B664-12C1AC00CE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9D9E3-DA8A-CB41-A1D6-04EC0F89D0B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479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F70FB4-BD24-3F44-A22E-FAEEF31FAE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042B1CE-2CE8-B846-8FC2-22567B48EB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040519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Rosalie Reede</dc:creator>
  <cp:lastModifiedBy>Rosalie Reede</cp:lastModifiedBy>
  <cp:revision>1</cp:revision>
  <dcterms:created xsi:type="dcterms:W3CDTF">2019-06-03T20:42:48Z</dcterms:created>
  <dcterms:modified xsi:type="dcterms:W3CDTF">2019-06-03T20:43:22Z</dcterms:modified>
</cp:coreProperties>
</file>